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79" r:id="rId4"/>
    <p:sldId id="288" r:id="rId5"/>
    <p:sldId id="257" r:id="rId6"/>
    <p:sldId id="280" r:id="rId7"/>
    <p:sldId id="281" r:id="rId8"/>
    <p:sldId id="284" r:id="rId9"/>
    <p:sldId id="283" r:id="rId10"/>
    <p:sldId id="285" r:id="rId11"/>
    <p:sldId id="286" r:id="rId12"/>
    <p:sldId id="270" r:id="rId13"/>
    <p:sldId id="28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C1F7A"/>
    <a:srgbClr val="891F77"/>
    <a:srgbClr val="871F7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1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A17BFB-5788-4431-988D-C60F1571663B}" type="datetimeFigureOut">
              <a:rPr lang="en-US" smtClean="0"/>
              <a:pPr/>
              <a:t>9/1/2023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5DC93B-85A4-4FC4-995C-E16A928EA2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7968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C80BDA9-5DA1-F6BD-2DF8-D91C26FFE0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EA91567-57CB-536D-8496-880B5B3DE8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5EAE302-9502-5A47-BBA7-77957FA14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47BC6-8014-4932-8742-4988E69FD1F3}" type="datetime1">
              <a:rPr lang="en-US" smtClean="0"/>
              <a:pPr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DACF53E-8597-213A-497E-5B1227A8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Faculty of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52445C5-3BDB-9FAD-7B13-5B2970AA9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B8F4-28ED-4905-8090-072B8D8CB6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5585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33B156-2911-A97F-7C89-85A144B0E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E0C8D95-98E9-8EF6-C5C3-B36C974821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70E7C9B-BE1E-EC87-F44D-D08F55E14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E8D78-21C9-4CAD-B396-5F1107826ED2}" type="datetime1">
              <a:rPr lang="en-US" smtClean="0"/>
              <a:pPr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A5F3948-7DD8-48D6-2CB6-A6D8520EA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Faculty of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E22963D-6E82-D81E-3C8D-6AB339928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B8F4-28ED-4905-8090-072B8D8CB6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2734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1723B91-5606-22BC-34AE-34AF20259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ED17766-8A46-15A1-0619-AFC5B42AF3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D9178AD-51C8-48EA-730F-E52F20F11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344E4-74E1-4E1C-9E59-572E34589C1A}" type="datetime1">
              <a:rPr lang="en-US" smtClean="0"/>
              <a:pPr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04D6E69-3BC2-A88F-1A82-68F930472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Faculty of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5AC1FE-B346-AE08-5AD1-7DDE89FED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B8F4-28ED-4905-8090-072B8D8CB6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3700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F33D6B-7856-CD97-75F0-CCEF9ABB3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E63C14E-F493-97EE-1863-6A5937F413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304C8A5-AC1A-90E2-A02F-F8C330B5C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61C9-CD34-4023-BCB3-4013C4E9045D}" type="datetime1">
              <a:rPr lang="en-US" smtClean="0"/>
              <a:pPr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1F60341-5439-4D26-505E-E62C00700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Faculty of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952FACB-BD37-7091-5C7F-485D7F44B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50762" y="6373123"/>
            <a:ext cx="2743200" cy="365125"/>
          </a:xfrm>
        </p:spPr>
        <p:txBody>
          <a:bodyPr/>
          <a:lstStyle>
            <a:lvl1pPr algn="r">
              <a:defRPr/>
            </a:lvl1pPr>
          </a:lstStyle>
          <a:p>
            <a:fld id="{78E3B8F4-28ED-4905-8090-072B8D8CB6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44509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8B614E-8B6D-30E5-DF1B-06FF60682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5402CDA-DB8B-FF08-08B6-53F31FA5A5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CDABBD0-38A3-23D5-B42B-F81CB668D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53F16-04BF-46B2-9CC1-22470618F491}" type="datetime1">
              <a:rPr lang="en-US" smtClean="0"/>
              <a:pPr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F1C353B-8598-A934-0758-83BBFB574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Faculty of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13AD428-3A25-B435-1203-27B74122B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B8F4-28ED-4905-8090-072B8D8CB6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31228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FBD184D-0A24-4E3A-0EB3-9D1E4D674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9CA5EF9-4704-EDBA-5AA7-93FC3AA13A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4ADD4AB-B169-854F-3720-2447A57A54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E1A9FD9-3238-1766-6D0C-5C1A5CBF2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B5132-A0FD-40AE-9728-6059C5DE40D7}" type="datetime1">
              <a:rPr lang="en-US" smtClean="0"/>
              <a:pPr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B2B06E4-4C5F-586C-E5C5-4266EB52D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Faculty of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3454DA1-E72A-03DE-84E7-1A5CA6042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B8F4-28ED-4905-8090-072B8D8CB6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159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48A375-E2A4-3C44-B1B9-F29EE16A7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9DE6213-1F33-A22D-FB64-6441B72DE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748A67B-E769-F2AA-6D07-C75244F2A4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FF97ECB6-C504-B94B-817D-FE1DFC658C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CCD6E4F-7501-A840-1CDE-EB7EE0CB8C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34CED0A6-49D7-4817-9EF1-461823B64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35843-585E-47D8-B1F0-35D26FAAFC37}" type="datetime1">
              <a:rPr lang="en-US" smtClean="0"/>
              <a:pPr/>
              <a:t>9/1/2023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6924A77-668B-4C42-EBE6-B4BFD5927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Faculty of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018437F2-B90D-DC28-C804-49ED9A447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B8F4-28ED-4905-8090-072B8D8CB6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4948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039102-37E1-076F-5769-DD0002278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63E86E7E-3527-770A-394C-9C96C5FCF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28658-503F-4AD9-915B-6F974228725A}" type="datetime1">
              <a:rPr lang="en-US" smtClean="0"/>
              <a:pPr/>
              <a:t>9/1/2023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74EFD7E-252F-4C5E-B2C6-F8A780648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Faculty of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6FBFC4C-45B4-1F34-59D5-28CD650B3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B8F4-28ED-4905-8090-072B8D8CB6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5792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EE07CC7-0FA9-AF3A-5843-3302B4384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D2514-EA5E-44B5-B8FD-0CB5C08C5DFA}" type="datetime1">
              <a:rPr lang="en-US" smtClean="0"/>
              <a:pPr/>
              <a:t>9/1/2023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ECF2535-D66F-1340-1D97-6B8A08205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Faculty of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56F8D03-824D-B6DF-6F7C-91EE36BFF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B8F4-28ED-4905-8090-072B8D8CB6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7221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00CA73-D4EA-7563-FB84-345DD7D18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C82F590-CB27-9223-99AC-CE3A49A711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081A710-DD8C-BA98-D868-6F859BB35F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D203CD6-6EA8-F978-1B6A-64486833E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28843-D68E-4FD3-B1BD-0BCDBE38B90B}" type="datetime1">
              <a:rPr lang="en-US" smtClean="0"/>
              <a:pPr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1407A89-64B8-55E3-E0AA-A7278E723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Faculty of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F90BB76-BDA5-2E75-CD4B-A9A7D9252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B8F4-28ED-4905-8090-072B8D8CB6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2672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A20B7C2-FE11-E427-ABDE-D33E8CB75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8894B3C-E165-7CC7-589F-F36862279A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EC17625-A13D-5C1D-8180-0C4520D77A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032F284-17F9-F109-3627-AE789B36B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3D1A8-8404-4A9D-970C-65126FFDF20F}" type="datetime1">
              <a:rPr lang="en-US" smtClean="0"/>
              <a:pPr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6224348-F1E7-9018-501A-7F8ECC63A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Faculty of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4264847-3F30-57AF-4638-E62E98530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B8F4-28ED-4905-8090-072B8D8CB6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81648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xmlns="" id="{8DB1C00C-C104-E7EE-52C1-BD61718FB17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00" y="0"/>
            <a:ext cx="121854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F12A55E0-8F29-0CBC-293C-966D65B8B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415" y="3635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B1ABCD-0E3B-A311-CDCF-0705A66DE9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415" y="1847056"/>
            <a:ext cx="10515600" cy="3434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F90DC66-07B4-3CB1-CC13-D1402B9554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4869" y="618392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A90C3-BA9C-4C53-B853-1238984A48FD}" type="datetime1">
              <a:rPr lang="en-US" smtClean="0"/>
              <a:pPr/>
              <a:t>9/1/2023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8B89331-114C-DB62-5BD8-F4EB2AAD1B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69638" y="619056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Faculty of 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E2DBC8A-B69D-5F0C-3D72-2D641FC073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96007" y="619719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3B8F4-28ED-4905-8090-072B8D8CB6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59848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9ACA89-D7DD-E48C-CF8C-27254D2420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61986C1-4D89-D85C-5483-8D45E1378E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04C0FC5-2532-80F4-ED42-AC96548A8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Faculty of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B5DB5FB-41D8-E73A-BF0C-83CD2861D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B8F4-28ED-4905-8090-072B8D8CB695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xmlns="" id="{67C76677-2243-847F-5B42-7A28A058E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BCCDC-4485-43E8-9ED0-E1EDA3E5EDAA}" type="datetime1">
              <a:rPr lang="en-US" smtClean="0"/>
              <a:pPr/>
              <a:t>9/1/2023</a:t>
            </a:fld>
            <a:endParaRPr lang="en-US"/>
          </a:p>
        </p:txBody>
      </p:sp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8F09E117-62C7-BF04-53CD-088AA1F5CD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00" y="0"/>
            <a:ext cx="12185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5394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2706" y="520556"/>
            <a:ext cx="10515600" cy="1325563"/>
          </a:xfrm>
        </p:spPr>
        <p:txBody>
          <a:bodyPr/>
          <a:lstStyle/>
          <a:p>
            <a:r>
              <a:rPr lang="en-GB" dirty="0"/>
              <a:t>Timeline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61C9-CD34-4023-BCB3-4013C4E9045D}" type="datetime1">
              <a:rPr lang="en-US" smtClean="0"/>
              <a:pPr/>
              <a:t>9/1/2023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B8F4-28ED-4905-8090-072B8D8CB69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69638" y="6190561"/>
            <a:ext cx="4114800" cy="365125"/>
          </a:xfrm>
        </p:spPr>
        <p:txBody>
          <a:bodyPr/>
          <a:lstStyle/>
          <a:p>
            <a:r>
              <a:rPr lang="en-US" dirty="0" smtClean="0"/>
              <a:t>Faculty of  Allied Health Sciences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54247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Place of Work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61C9-CD34-4023-BCB3-4013C4E9045D}" type="datetime1">
              <a:rPr lang="en-US" smtClean="0"/>
              <a:pPr/>
              <a:t>9/1/2023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B8F4-28ED-4905-8090-072B8D8CB69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69638" y="6190561"/>
            <a:ext cx="4114800" cy="365125"/>
          </a:xfrm>
        </p:spPr>
        <p:txBody>
          <a:bodyPr/>
          <a:lstStyle/>
          <a:p>
            <a:r>
              <a:rPr lang="en-US" dirty="0" smtClean="0"/>
              <a:t>Faculty of  Allied Health Sciences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397253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D18F4E0-A732-1E84-6821-F90AB9585D8C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en-US" sz="8800" dirty="0"/>
          </a:p>
          <a:p>
            <a:pPr marL="0" indent="0" algn="ctr">
              <a:buNone/>
            </a:pPr>
            <a:r>
              <a:rPr lang="en-US" sz="8800" dirty="0"/>
              <a:t>Thanks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BC585A1-04BA-DD3E-9D32-9389CE6AE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69638" y="6190560"/>
            <a:ext cx="4114800" cy="365125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4869" y="6183928"/>
            <a:ext cx="2743200" cy="365125"/>
          </a:xfrm>
        </p:spPr>
        <p:txBody>
          <a:bodyPr/>
          <a:lstStyle/>
          <a:p>
            <a:fld id="{8FC061C9-CD34-4023-BCB3-4013C4E9045D}" type="datetime1">
              <a:rPr lang="en-US" smtClean="0"/>
              <a:pPr/>
              <a:t>9/1/2023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10471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D18F4E0-A732-1E84-6821-F90AB9585D8C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en-US" sz="8800" dirty="0"/>
          </a:p>
          <a:p>
            <a:pPr marL="0" indent="0" algn="ctr">
              <a:buNone/>
            </a:pPr>
            <a:r>
              <a:rPr lang="en-US" sz="8800" dirty="0"/>
              <a:t>Q&amp;A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BC585A1-04BA-DD3E-9D32-9389CE6AE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69638" y="6190560"/>
            <a:ext cx="4114800" cy="365125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4869" y="6183928"/>
            <a:ext cx="2743200" cy="365125"/>
          </a:xfrm>
        </p:spPr>
        <p:txBody>
          <a:bodyPr/>
          <a:lstStyle/>
          <a:p>
            <a:fld id="{8FC061C9-CD34-4023-BCB3-4013C4E9045D}" type="datetime1">
              <a:rPr lang="en-US" smtClean="0"/>
              <a:pPr/>
              <a:t>9/1/2023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67101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xmlns="" id="{565DF846-5456-62DB-A246-A62D25B029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1708" y="-529262"/>
            <a:ext cx="9584845" cy="677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4779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ED218D4B-6314-752D-4B35-D23C46DA7F54}"/>
              </a:ext>
            </a:extLst>
          </p:cNvPr>
          <p:cNvSpPr txBox="1">
            <a:spLocks/>
          </p:cNvSpPr>
          <p:nvPr/>
        </p:nvSpPr>
        <p:spPr>
          <a:xfrm>
            <a:off x="2684213" y="1586753"/>
            <a:ext cx="6786358" cy="38055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smtClean="0">
                <a:solidFill>
                  <a:srgbClr val="8C1F7A"/>
                </a:solidFill>
              </a:rPr>
              <a:t>Type Applicant’s </a:t>
            </a:r>
            <a:r>
              <a:rPr lang="en-GB" sz="2800" dirty="0">
                <a:solidFill>
                  <a:srgbClr val="8C1F7A"/>
                </a:solidFill>
              </a:rPr>
              <a:t>name here</a:t>
            </a:r>
          </a:p>
          <a:p>
            <a:pPr algn="ctr"/>
            <a:r>
              <a:rPr lang="en-GB" sz="2800" dirty="0">
                <a:solidFill>
                  <a:srgbClr val="8C1F7A"/>
                </a:solidFill>
              </a:rPr>
              <a:t>Type </a:t>
            </a:r>
            <a:r>
              <a:rPr lang="en-GB" sz="2800" dirty="0" smtClean="0">
                <a:solidFill>
                  <a:srgbClr val="8C1F7A"/>
                </a:solidFill>
              </a:rPr>
              <a:t>Applicant’s </a:t>
            </a:r>
            <a:r>
              <a:rPr lang="en-GB" sz="2800" dirty="0" err="1" smtClean="0">
                <a:solidFill>
                  <a:srgbClr val="8C1F7A"/>
                </a:solidFill>
              </a:rPr>
              <a:t>Registeration</a:t>
            </a:r>
            <a:r>
              <a:rPr lang="en-GB" sz="2800" dirty="0" smtClean="0">
                <a:solidFill>
                  <a:srgbClr val="8C1F7A"/>
                </a:solidFill>
              </a:rPr>
              <a:t> </a:t>
            </a:r>
            <a:r>
              <a:rPr lang="en-GB" sz="2800" dirty="0" smtClean="0">
                <a:solidFill>
                  <a:srgbClr val="8C1F7A"/>
                </a:solidFill>
              </a:rPr>
              <a:t>number </a:t>
            </a:r>
            <a:r>
              <a:rPr lang="en-GB" sz="2800" dirty="0">
                <a:solidFill>
                  <a:srgbClr val="8C1F7A"/>
                </a:solidFill>
              </a:rPr>
              <a:t>Here</a:t>
            </a:r>
          </a:p>
          <a:p>
            <a:pPr algn="ctr"/>
            <a:endParaRPr lang="en-GB" sz="2800" dirty="0">
              <a:solidFill>
                <a:srgbClr val="8C1F7A"/>
              </a:solidFill>
            </a:endParaRPr>
          </a:p>
          <a:p>
            <a:pPr algn="ctr"/>
            <a:endParaRPr lang="en-GB" sz="2400" dirty="0">
              <a:solidFill>
                <a:srgbClr val="8C1F7A"/>
              </a:solidFill>
            </a:endParaRPr>
          </a:p>
          <a:p>
            <a:pPr algn="ctr"/>
            <a:endParaRPr lang="en-GB" sz="2800" dirty="0"/>
          </a:p>
          <a:p>
            <a:endParaRPr lang="en-US" sz="28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ED218D4B-6314-752D-4B35-D23C46DA7F54}"/>
              </a:ext>
            </a:extLst>
          </p:cNvPr>
          <p:cNvSpPr txBox="1">
            <a:spLocks/>
          </p:cNvSpPr>
          <p:nvPr/>
        </p:nvSpPr>
        <p:spPr>
          <a:xfrm>
            <a:off x="1430178" y="871662"/>
            <a:ext cx="5313492" cy="6800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2800" b="1" dirty="0">
              <a:solidFill>
                <a:srgbClr val="891F77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ED218D4B-6314-752D-4B35-D23C46DA7F54}"/>
              </a:ext>
            </a:extLst>
          </p:cNvPr>
          <p:cNvSpPr txBox="1">
            <a:spLocks/>
          </p:cNvSpPr>
          <p:nvPr/>
        </p:nvSpPr>
        <p:spPr>
          <a:xfrm>
            <a:off x="152108" y="5903691"/>
            <a:ext cx="5313492" cy="6800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rgbClr val="8C1F7A"/>
                </a:solidFill>
              </a:rPr>
              <a:t>Date:</a:t>
            </a:r>
            <a:endParaRPr lang="en-US" sz="2800" dirty="0">
              <a:solidFill>
                <a:srgbClr val="8C1F7A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94666" y="598669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rgbClr val="891F77"/>
                </a:solidFill>
              </a:rPr>
              <a:t>Type Department Name Here </a:t>
            </a:r>
            <a:br>
              <a:rPr lang="en-GB" b="1" dirty="0" smtClean="0">
                <a:solidFill>
                  <a:srgbClr val="891F77"/>
                </a:solidFill>
              </a:rPr>
            </a:br>
            <a:r>
              <a:rPr lang="en-GB" b="1" dirty="0" smtClean="0">
                <a:solidFill>
                  <a:srgbClr val="891F77"/>
                </a:solidFill>
              </a:rPr>
              <a:t>Superior University Lahore</a:t>
            </a:r>
            <a:r>
              <a:rPr lang="en-US" b="1" dirty="0" smtClean="0">
                <a:solidFill>
                  <a:srgbClr val="891F77"/>
                </a:solidFill>
              </a:rPr>
              <a:t/>
            </a:r>
            <a:br>
              <a:rPr lang="en-US" b="1" dirty="0" smtClean="0">
                <a:solidFill>
                  <a:srgbClr val="891F77"/>
                </a:solidFill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16185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61C9-CD34-4023-BCB3-4013C4E9045D}" type="datetime1">
              <a:rPr lang="en-US" smtClean="0"/>
              <a:pPr/>
              <a:t>9/1/2023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Faculty of  Allied Health Sciences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B8F4-28ED-4905-8090-072B8D8CB69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ED218D4B-6314-752D-4B35-D23C46DA7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871F76"/>
                </a:solidFill>
              </a:rPr>
              <a:t> Type title </a:t>
            </a:r>
            <a:r>
              <a:rPr lang="en-GB" dirty="0" smtClean="0">
                <a:solidFill>
                  <a:srgbClr val="871F76"/>
                </a:solidFill>
              </a:rPr>
              <a:t>of Proposal here</a:t>
            </a:r>
            <a:endParaRPr lang="en-US" dirty="0">
              <a:solidFill>
                <a:srgbClr val="871F76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218D4B-6314-752D-4B35-D23C46DA7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8C1F7A"/>
                </a:solidFill>
              </a:rPr>
              <a:t>Table of Contents </a:t>
            </a:r>
            <a:endParaRPr lang="en-US" dirty="0">
              <a:solidFill>
                <a:srgbClr val="8C1F7A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7117049-153E-969C-309E-77D870007C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1723" y="1504841"/>
            <a:ext cx="10515600" cy="34346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8C1F7A"/>
                </a:solidFill>
              </a:rPr>
              <a:t> </a:t>
            </a:r>
          </a:p>
          <a:p>
            <a:r>
              <a:rPr lang="en-US" dirty="0" smtClean="0">
                <a:solidFill>
                  <a:srgbClr val="8C1F7A"/>
                </a:solidFill>
              </a:rPr>
              <a:t>Objective</a:t>
            </a:r>
          </a:p>
          <a:p>
            <a:r>
              <a:rPr lang="en-US" dirty="0" smtClean="0">
                <a:solidFill>
                  <a:srgbClr val="8C1F7A"/>
                </a:solidFill>
              </a:rPr>
              <a:t>Rational Study</a:t>
            </a:r>
          </a:p>
          <a:p>
            <a:r>
              <a:rPr lang="en-US" dirty="0" smtClean="0">
                <a:solidFill>
                  <a:srgbClr val="8C1F7A"/>
                </a:solidFill>
              </a:rPr>
              <a:t>Methodology</a:t>
            </a:r>
          </a:p>
          <a:p>
            <a:r>
              <a:rPr lang="en-US" dirty="0" smtClean="0">
                <a:solidFill>
                  <a:srgbClr val="8C1F7A"/>
                </a:solidFill>
              </a:rPr>
              <a:t>Expected outcome</a:t>
            </a:r>
          </a:p>
          <a:p>
            <a:r>
              <a:rPr lang="en-US" dirty="0" smtClean="0">
                <a:solidFill>
                  <a:srgbClr val="8C1F7A"/>
                </a:solidFill>
              </a:rPr>
              <a:t>Timeline</a:t>
            </a:r>
            <a:endParaRPr lang="en-US" dirty="0">
              <a:solidFill>
                <a:srgbClr val="8C1F7A"/>
              </a:solidFill>
            </a:endParaRPr>
          </a:p>
          <a:p>
            <a:endParaRPr lang="en-US" dirty="0">
              <a:solidFill>
                <a:srgbClr val="8C1F7A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8C1F7A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4869" y="6183928"/>
            <a:ext cx="2743200" cy="365125"/>
          </a:xfrm>
        </p:spPr>
        <p:txBody>
          <a:bodyPr/>
          <a:lstStyle/>
          <a:p>
            <a:fld id="{8FC061C9-CD34-4023-BCB3-4013C4E9045D}" type="datetime1">
              <a:rPr lang="en-US" smtClean="0"/>
              <a:pPr/>
              <a:t>9/1/2023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69638" y="6190561"/>
            <a:ext cx="4114800" cy="365125"/>
          </a:xfrm>
        </p:spPr>
        <p:txBody>
          <a:bodyPr/>
          <a:lstStyle/>
          <a:p>
            <a:r>
              <a:rPr lang="en-US" dirty="0" smtClean="0"/>
              <a:t>Faculty of  Allied Health Sciences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67369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342" y="604621"/>
            <a:ext cx="10515600" cy="1325563"/>
          </a:xfrm>
        </p:spPr>
        <p:txBody>
          <a:bodyPr/>
          <a:lstStyle/>
          <a:p>
            <a:r>
              <a:rPr lang="en-GB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0342" y="1930184"/>
            <a:ext cx="10515600" cy="3434628"/>
          </a:xfrm>
        </p:spPr>
        <p:txBody>
          <a:bodyPr/>
          <a:lstStyle/>
          <a:p>
            <a:r>
              <a:rPr lang="en-GB" dirty="0"/>
              <a:t>Write brief </a:t>
            </a:r>
            <a:r>
              <a:rPr lang="en-GB" dirty="0" smtClean="0"/>
              <a:t>purpose of study</a:t>
            </a:r>
            <a:r>
              <a:rPr lang="en-GB" dirty="0" smtClean="0"/>
              <a:t> </a:t>
            </a:r>
            <a:r>
              <a:rPr lang="en-GB" dirty="0"/>
              <a:t>in 1-2 </a:t>
            </a:r>
            <a:r>
              <a:rPr lang="en-GB" dirty="0" smtClean="0"/>
              <a:t>lines.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61C9-CD34-4023-BCB3-4013C4E9045D}" type="datetime1">
              <a:rPr lang="en-US" smtClean="0"/>
              <a:pPr/>
              <a:t>9/1/2023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B8F4-28ED-4905-8090-072B8D8CB69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69638" y="6190561"/>
            <a:ext cx="4114800" cy="365125"/>
          </a:xfrm>
        </p:spPr>
        <p:txBody>
          <a:bodyPr/>
          <a:lstStyle/>
          <a:p>
            <a:r>
              <a:rPr lang="en-US" dirty="0" smtClean="0"/>
              <a:t>Faculty of  Allied Health Sciences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60047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Problem </a:t>
            </a:r>
            <a:r>
              <a:rPr lang="en-GB" dirty="0" smtClean="0"/>
              <a:t>Statement/Rational of Study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61C9-CD34-4023-BCB3-4013C4E9045D}" type="datetime1">
              <a:rPr lang="en-US" smtClean="0"/>
              <a:pPr/>
              <a:t>9/1/2023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B8F4-28ED-4905-8090-072B8D8CB69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69638" y="6190561"/>
            <a:ext cx="4114800" cy="365125"/>
          </a:xfrm>
        </p:spPr>
        <p:txBody>
          <a:bodyPr/>
          <a:lstStyle/>
          <a:p>
            <a:r>
              <a:rPr lang="en-US" dirty="0" smtClean="0"/>
              <a:t>Faculty of  Allied Health Sciences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66462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Methodology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61C9-CD34-4023-BCB3-4013C4E9045D}" type="datetime1">
              <a:rPr lang="en-US" smtClean="0"/>
              <a:pPr/>
              <a:t>9/1/2023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B8F4-28ED-4905-8090-072B8D8CB69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69638" y="6203624"/>
            <a:ext cx="4114800" cy="365125"/>
          </a:xfrm>
        </p:spPr>
        <p:txBody>
          <a:bodyPr/>
          <a:lstStyle/>
          <a:p>
            <a:r>
              <a:rPr lang="en-US" dirty="0" smtClean="0"/>
              <a:t>Faculty of  Allied Health Sciences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5308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Expected Outcomes </a:t>
            </a:r>
            <a:r>
              <a:rPr lang="en-GB" dirty="0"/>
              <a:t>and </a:t>
            </a:r>
            <a:r>
              <a:rPr lang="en-GB" dirty="0" smtClean="0"/>
              <a:t>Benefits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061C9-CD34-4023-BCB3-4013C4E9045D}" type="datetime1">
              <a:rPr lang="en-US" smtClean="0"/>
              <a:pPr/>
              <a:t>9/1/2023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3B8F4-28ED-4905-8090-072B8D8CB69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69638" y="6190561"/>
            <a:ext cx="4114800" cy="365125"/>
          </a:xfrm>
        </p:spPr>
        <p:txBody>
          <a:bodyPr/>
          <a:lstStyle/>
          <a:p>
            <a:r>
              <a:rPr lang="en-US" dirty="0" smtClean="0"/>
              <a:t>Faculty of  Allied Health Sciences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756257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120</Words>
  <Application>Microsoft Office PowerPoint</Application>
  <PresentationFormat>Custom</PresentationFormat>
  <Paragraphs>55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Type Department Name Here  Superior University Lahore </vt:lpstr>
      <vt:lpstr> Type title of Proposal here</vt:lpstr>
      <vt:lpstr>Table of Contents </vt:lpstr>
      <vt:lpstr>Objective</vt:lpstr>
      <vt:lpstr>Problem Statement/Rational of Study</vt:lpstr>
      <vt:lpstr>Methodology</vt:lpstr>
      <vt:lpstr>Expected Outcomes and Benefits</vt:lpstr>
      <vt:lpstr>Timeline</vt:lpstr>
      <vt:lpstr>Place of Work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Ahmad  Kahloon</dc:creator>
  <cp:lastModifiedBy>Dr. uqba</cp:lastModifiedBy>
  <cp:revision>50</cp:revision>
  <dcterms:created xsi:type="dcterms:W3CDTF">2022-11-08T06:50:50Z</dcterms:created>
  <dcterms:modified xsi:type="dcterms:W3CDTF">2023-09-01T10:45:52Z</dcterms:modified>
</cp:coreProperties>
</file>